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7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DE14-D07C-41C3-8878-CBFCA6B0040E}" type="datetimeFigureOut">
              <a:rPr lang="ru-RU" smtClean="0"/>
              <a:pPr/>
              <a:t>06.12.2024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93278-AD3A-476F-A1BD-042CCFC1BF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DE14-D07C-41C3-8878-CBFCA6B0040E}" type="datetimeFigureOut">
              <a:rPr lang="ru-RU" smtClean="0"/>
              <a:pPr/>
              <a:t>06.12.2024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93278-AD3A-476F-A1BD-042CCFC1BF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DE14-D07C-41C3-8878-CBFCA6B0040E}" type="datetimeFigureOut">
              <a:rPr lang="ru-RU" smtClean="0"/>
              <a:pPr/>
              <a:t>06.12.2024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93278-AD3A-476F-A1BD-042CCFC1BF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DE14-D07C-41C3-8878-CBFCA6B0040E}" type="datetimeFigureOut">
              <a:rPr lang="ru-RU" smtClean="0"/>
              <a:pPr/>
              <a:t>06.12.2024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93278-AD3A-476F-A1BD-042CCFC1BF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DE14-D07C-41C3-8878-CBFCA6B0040E}" type="datetimeFigureOut">
              <a:rPr lang="ru-RU" smtClean="0"/>
              <a:pPr/>
              <a:t>06.12.2024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93278-AD3A-476F-A1BD-042CCFC1BF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DE14-D07C-41C3-8878-CBFCA6B0040E}" type="datetimeFigureOut">
              <a:rPr lang="ru-RU" smtClean="0"/>
              <a:pPr/>
              <a:t>06.12.2024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93278-AD3A-476F-A1BD-042CCFC1BF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DE14-D07C-41C3-8878-CBFCA6B0040E}" type="datetimeFigureOut">
              <a:rPr lang="ru-RU" smtClean="0"/>
              <a:pPr/>
              <a:t>06.12.2024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93278-AD3A-476F-A1BD-042CCFC1BF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DE14-D07C-41C3-8878-CBFCA6B0040E}" type="datetimeFigureOut">
              <a:rPr lang="ru-RU" smtClean="0"/>
              <a:pPr/>
              <a:t>06.12.2024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93278-AD3A-476F-A1BD-042CCFC1BF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DE14-D07C-41C3-8878-CBFCA6B0040E}" type="datetimeFigureOut">
              <a:rPr lang="ru-RU" smtClean="0"/>
              <a:pPr/>
              <a:t>06.12.2024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93278-AD3A-476F-A1BD-042CCFC1BF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DE14-D07C-41C3-8878-CBFCA6B0040E}" type="datetimeFigureOut">
              <a:rPr lang="ru-RU" smtClean="0"/>
              <a:pPr/>
              <a:t>06.12.2024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93278-AD3A-476F-A1BD-042CCFC1BF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DE14-D07C-41C3-8878-CBFCA6B0040E}" type="datetimeFigureOut">
              <a:rPr lang="ru-RU" smtClean="0"/>
              <a:pPr/>
              <a:t>06.12.2024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93278-AD3A-476F-A1BD-042CCFC1BF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9ADE14-D07C-41C3-8878-CBFCA6B0040E}" type="datetimeFigureOut">
              <a:rPr lang="ru-RU" smtClean="0"/>
              <a:pPr/>
              <a:t>06.12.2024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B93278-AD3A-476F-A1BD-042CCFC1BF5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Экран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Слайд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kazakova_ti</dc:creator>
  <cp:lastModifiedBy>kazakova_ti</cp:lastModifiedBy>
  <cp:revision>4</cp:revision>
  <dcterms:created xsi:type="dcterms:W3CDTF">2024-12-05T10:22:59Z</dcterms:created>
  <dcterms:modified xsi:type="dcterms:W3CDTF">2024-12-06T06:20:24Z</dcterms:modified>
</cp:coreProperties>
</file>