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4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27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kazakova_ti</dc:creator>
  <cp:lastModifiedBy>kazakova_ti</cp:lastModifiedBy>
  <cp:revision>3</cp:revision>
  <dcterms:created xsi:type="dcterms:W3CDTF">2024-12-05T10:22:59Z</dcterms:created>
  <dcterms:modified xsi:type="dcterms:W3CDTF">2024-12-06T06:22:40Z</dcterms:modified>
</cp:coreProperties>
</file>